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69" r:id="rId4"/>
    <p:sldId id="259" r:id="rId5"/>
    <p:sldId id="260" r:id="rId6"/>
    <p:sldId id="274" r:id="rId7"/>
    <p:sldId id="275" r:id="rId8"/>
    <p:sldId id="276" r:id="rId9"/>
    <p:sldId id="277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 autoAdjust="0"/>
    <p:restoredTop sz="94638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F9775CB-8011-467A-9CE1-65541866AEE8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54B1E29-4491-4329-9651-4AB2F0673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0EA3-0EC8-4853-AC15-F431F24A44EE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35A19-D055-4591-B8CE-2D019B1BFEF8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1B8F3-ABA8-4FB6-A060-6DA0AC8213E2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3F9E5-95BA-47B6-87D0-B5770088118B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33D9-19C9-4353-964C-F326EE83E09A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42E8F-0289-422F-BDF4-B1C20E9FE6A6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10E1-D45A-4C8B-BD5A-1C5AEF9B6835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52C20-E756-4D1A-B096-F985B9DF73D8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EE4BA-23E4-4D18-B389-8EE804380D2E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7BACC-F318-4A41-BDED-383EDF3908E8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EFDD-BAA6-4EF1-8874-AAF5B4BC53D1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F4F9B-6590-4248-84EF-953188D42C44}" type="datetime1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BC3C-BC8C-4E71-A2E2-BE40919835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2003425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i="1" dirty="0" smtClean="0">
                <a:solidFill>
                  <a:schemeClr val="tx1"/>
                </a:solidFill>
              </a:rPr>
              <a:t>But seek the welfare of the city where I have sent you into exile, and pray to the </a:t>
            </a:r>
            <a:r>
              <a:rPr lang="en-US" sz="3200" i="1" cap="small" dirty="0" smtClean="0">
                <a:solidFill>
                  <a:schemeClr val="tx1"/>
                </a:solidFill>
              </a:rPr>
              <a:t>Lord</a:t>
            </a:r>
            <a:r>
              <a:rPr lang="en-US" sz="3200" i="1" dirty="0" smtClean="0">
                <a:solidFill>
                  <a:schemeClr val="tx1"/>
                </a:solidFill>
              </a:rPr>
              <a:t> on its behalf, for in its welfare you will find your welfare.    </a:t>
            </a:r>
            <a:br>
              <a:rPr lang="en-US" sz="3200" i="1" dirty="0" smtClean="0">
                <a:solidFill>
                  <a:schemeClr val="tx1"/>
                </a:solidFill>
              </a:rPr>
            </a:br>
            <a:r>
              <a:rPr lang="en-US" sz="3200" i="1" dirty="0" smtClean="0">
                <a:solidFill>
                  <a:schemeClr val="tx1"/>
                </a:solidFill>
              </a:rPr>
              <a:t/>
            </a:r>
            <a:br>
              <a:rPr lang="en-US" sz="3200" i="1" dirty="0" smtClean="0">
                <a:solidFill>
                  <a:schemeClr val="tx1"/>
                </a:solidFill>
              </a:rPr>
            </a:br>
            <a:r>
              <a:rPr lang="en-US" sz="2200" i="1" dirty="0" smtClean="0">
                <a:solidFill>
                  <a:schemeClr val="tx1"/>
                </a:solidFill>
              </a:rPr>
              <a:t>Jeremiah 29:7</a:t>
            </a:r>
            <a:endParaRPr lang="en-US" sz="1800" i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F:\For The City\LOGOS\FTC-ARTWORK\FTC-ARTWORK\PRINT-CMYK\Horizontal\ForTheCity-Logo-Text-Blu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09600"/>
            <a:ext cx="4547386" cy="121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81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1400" i="1" dirty="0" smtClean="0">
              <a:latin typeface="+mj-lt"/>
            </a:endParaRPr>
          </a:p>
          <a:p>
            <a:pPr algn="ctr">
              <a:buNone/>
            </a:pPr>
            <a:r>
              <a:rPr lang="en-US" sz="5400" i="1" dirty="0" smtClean="0">
                <a:latin typeface="+mj-lt"/>
              </a:rPr>
              <a:t>Bringing Churches Together</a:t>
            </a:r>
            <a:endParaRPr lang="en-US" sz="5400" dirty="0" smtClean="0">
              <a:latin typeface="+mj-lt"/>
            </a:endParaRPr>
          </a:p>
          <a:p>
            <a:pPr algn="ctr">
              <a:buNone/>
            </a:pPr>
            <a:endParaRPr lang="en-US" sz="2400" i="1" dirty="0" smtClean="0">
              <a:latin typeface="+mj-lt"/>
            </a:endParaRPr>
          </a:p>
          <a:p>
            <a:pPr algn="ctr">
              <a:buNone/>
            </a:pPr>
            <a:r>
              <a:rPr lang="en-US" sz="5400" i="1" dirty="0" smtClean="0">
                <a:latin typeface="+mj-lt"/>
              </a:rPr>
              <a:t>For The City</a:t>
            </a:r>
          </a:p>
          <a:p>
            <a:pPr algn="ctr">
              <a:buNone/>
            </a:pPr>
            <a:endParaRPr lang="en-US" sz="65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 descr="F:\For The City\LOGOS\FTC-ARTWORK\FTC-ARTWORK\PRINT-CMYK\Horizontal\ForTheCity-Logo-Text-Blu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09600"/>
            <a:ext cx="4547386" cy="121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Goals:</a:t>
            </a:r>
          </a:p>
          <a:p>
            <a:pPr marL="514350" indent="-514350"/>
            <a:r>
              <a:rPr lang="en-US" sz="2400" dirty="0" smtClean="0"/>
              <a:t>Seek &amp; Pray for the welfare of our city</a:t>
            </a:r>
          </a:p>
          <a:p>
            <a:pPr marL="514350" indent="-514350"/>
            <a:r>
              <a:rPr lang="en-US" sz="2400" dirty="0" smtClean="0"/>
              <a:t>Bring honor &amp; glory to God and His church</a:t>
            </a:r>
          </a:p>
          <a:p>
            <a:pPr marL="514350" indent="-514350"/>
            <a:r>
              <a:rPr lang="en-US" sz="2400" dirty="0" smtClean="0"/>
              <a:t>Share the love of Jesus Christ with neighbors</a:t>
            </a:r>
          </a:p>
          <a:p>
            <a:pPr marL="514350" indent="-514350"/>
            <a:r>
              <a:rPr lang="en-US" sz="2400" dirty="0" smtClean="0"/>
              <a:t>Get local churches working together</a:t>
            </a:r>
          </a:p>
          <a:p>
            <a:pPr marL="514350" indent="-514350"/>
            <a:r>
              <a:rPr lang="en-US" sz="2400" dirty="0" smtClean="0"/>
              <a:t>Promote racial, ethnic and social harmony</a:t>
            </a:r>
          </a:p>
          <a:p>
            <a:pPr>
              <a:buNone/>
            </a:pPr>
            <a:endParaRPr lang="en-US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 descr="F:\For The City\LOGOS\FTC-ARTWORK\FTC-ARTWORK\PRINT-CMYK\Horizontal\ForTheCity-Logo-Text-Blu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09600"/>
            <a:ext cx="4547386" cy="121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400" dirty="0" smtClean="0"/>
              <a:t>Authentic Life Fellowship		</a:t>
            </a:r>
            <a:r>
              <a:rPr lang="en-US" sz="2400" dirty="0" smtClean="0"/>
              <a:t>	Highland </a:t>
            </a:r>
            <a:r>
              <a:rPr lang="en-US" sz="2400" dirty="0" smtClean="0"/>
              <a:t>Terrace Baptist</a:t>
            </a:r>
          </a:p>
          <a:p>
            <a:pPr>
              <a:buNone/>
            </a:pPr>
            <a:r>
              <a:rPr lang="en-US" sz="2400" dirty="0" smtClean="0"/>
              <a:t>Bethlehem Baptist Church		</a:t>
            </a:r>
            <a:r>
              <a:rPr lang="en-US" sz="2400" dirty="0" smtClean="0"/>
              <a:t>	House </a:t>
            </a:r>
            <a:r>
              <a:rPr lang="en-US" sz="2400" dirty="0" smtClean="0"/>
              <a:t>of Prayer</a:t>
            </a:r>
          </a:p>
          <a:p>
            <a:pPr>
              <a:buNone/>
            </a:pPr>
            <a:r>
              <a:rPr lang="en-US" sz="2400" dirty="0" smtClean="0"/>
              <a:t>Church at River Oaks			Kavanaugh United Meth.</a:t>
            </a:r>
          </a:p>
          <a:p>
            <a:pPr>
              <a:buNone/>
            </a:pPr>
            <a:r>
              <a:rPr lang="en-US" sz="2400" dirty="0" smtClean="0"/>
              <a:t>Clark Street Christian Church		Living Word Church</a:t>
            </a:r>
          </a:p>
          <a:p>
            <a:pPr>
              <a:buNone/>
            </a:pPr>
            <a:r>
              <a:rPr lang="en-US" sz="2400" dirty="0" smtClean="0"/>
              <a:t>Cornerstone Community (</a:t>
            </a:r>
            <a:r>
              <a:rPr lang="en-US" sz="2400" dirty="0" err="1" smtClean="0"/>
              <a:t>Naz</a:t>
            </a:r>
            <a:r>
              <a:rPr lang="en-US" sz="2400" dirty="0" smtClean="0"/>
              <a:t>.) 		Mt. Olive Baptist Church </a:t>
            </a:r>
          </a:p>
          <a:p>
            <a:pPr>
              <a:buNone/>
            </a:pPr>
            <a:r>
              <a:rPr lang="en-US" sz="2400" dirty="0" smtClean="0"/>
              <a:t>Christ Community Church		</a:t>
            </a:r>
            <a:r>
              <a:rPr lang="en-US" sz="2400" dirty="0" smtClean="0"/>
              <a:t>	New </a:t>
            </a:r>
            <a:r>
              <a:rPr lang="en-US" sz="2400" dirty="0" smtClean="0"/>
              <a:t>Jerusalem Baptist</a:t>
            </a:r>
          </a:p>
          <a:p>
            <a:pPr>
              <a:buNone/>
            </a:pPr>
            <a:r>
              <a:rPr lang="en-US" sz="2400" dirty="0" smtClean="0"/>
              <a:t>Crestview Christian Church		Pecan Grove Church</a:t>
            </a:r>
          </a:p>
          <a:p>
            <a:pPr>
              <a:buNone/>
            </a:pPr>
            <a:r>
              <a:rPr lang="en-US" sz="2400" dirty="0" smtClean="0"/>
              <a:t>Faith Outreach	</a:t>
            </a:r>
            <a:r>
              <a:rPr lang="en-US" sz="2400" dirty="0" smtClean="0"/>
              <a:t>			</a:t>
            </a:r>
            <a:r>
              <a:rPr lang="en-US" sz="2400" dirty="0" smtClean="0"/>
              <a:t>Ridgecrest </a:t>
            </a:r>
            <a:r>
              <a:rPr lang="en-US" sz="2400" dirty="0" smtClean="0"/>
              <a:t>Baptist Church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Fellowship Bible Church</a:t>
            </a:r>
            <a:r>
              <a:rPr lang="en-US" sz="2400" dirty="0" smtClean="0"/>
              <a:t>			</a:t>
            </a:r>
            <a:r>
              <a:rPr lang="en-US" sz="2400" dirty="0" smtClean="0"/>
              <a:t>St. John Baptist Church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First Baptist Church			</a:t>
            </a:r>
            <a:r>
              <a:rPr lang="en-US" sz="2400" dirty="0" smtClean="0"/>
              <a:t>St. Paul’s Episcopal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Grace Community Church		</a:t>
            </a:r>
            <a:r>
              <a:rPr lang="en-US" sz="2400" dirty="0" smtClean="0"/>
              <a:t>	</a:t>
            </a:r>
            <a:r>
              <a:rPr lang="en-US" sz="2400" dirty="0" smtClean="0"/>
              <a:t>Top </a:t>
            </a:r>
            <a:r>
              <a:rPr lang="en-US" sz="2400" dirty="0" smtClean="0"/>
              <a:t>Rail Cowboy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Greenville Home Church		</a:t>
            </a:r>
            <a:r>
              <a:rPr lang="en-US" sz="2400" dirty="0" smtClean="0"/>
              <a:t>	</a:t>
            </a:r>
            <a:r>
              <a:rPr lang="en-US" sz="2400" dirty="0" smtClean="0"/>
              <a:t>Wesley </a:t>
            </a:r>
            <a:r>
              <a:rPr lang="en-US" sz="2400" dirty="0" smtClean="0"/>
              <a:t>United Methodist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Greenville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Day Adventist		</a:t>
            </a:r>
          </a:p>
          <a:p>
            <a:pPr>
              <a:buNone/>
            </a:pPr>
            <a:r>
              <a:rPr lang="en-US" sz="2400" dirty="0" smtClean="0"/>
              <a:t>						</a:t>
            </a:r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None/>
            </a:pPr>
            <a:endParaRPr lang="en-US" sz="4000" dirty="0" smtClean="0"/>
          </a:p>
          <a:p>
            <a:pPr marL="742950" indent="-742950">
              <a:spcBef>
                <a:spcPts val="600"/>
              </a:spcBef>
              <a:spcAft>
                <a:spcPts val="600"/>
              </a:spcAft>
              <a:buNone/>
            </a:pPr>
            <a:endParaRPr lang="en-US" sz="4200" dirty="0" smtClean="0"/>
          </a:p>
          <a:p>
            <a:pPr marL="742950" indent="-742950">
              <a:buFont typeface="+mj-lt"/>
              <a:buAutoNum type="arabicPeriod"/>
            </a:pPr>
            <a:endParaRPr lang="en-US" sz="4300" dirty="0" smtClean="0"/>
          </a:p>
          <a:p>
            <a:pPr>
              <a:buNone/>
            </a:pP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 descr="F:\For The City\LOGOS\FTC-ARTWORK\FTC-ARTWORK\PRINT-CMYK\Horizontal\ForTheCity-Logo-Text-Blu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609600"/>
            <a:ext cx="4547386" cy="121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Faith-Based </a:t>
            </a:r>
            <a:r>
              <a:rPr lang="en-US" dirty="0" smtClean="0"/>
              <a:t>Partners: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Greenville Hope Center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Greenville Shared Ministries – FISH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Hands of Compassion Food Pantry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Hebron </a:t>
            </a:r>
            <a:r>
              <a:rPr lang="en-US" dirty="0" smtClean="0"/>
              <a:t>House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RAFFA Pregnancy Resource Center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Salvation </a:t>
            </a:r>
            <a:r>
              <a:rPr lang="en-US" dirty="0" smtClean="0"/>
              <a:t>Army</a:t>
            </a:r>
            <a:endParaRPr lang="en-US" dirty="0" smtClean="0"/>
          </a:p>
        </p:txBody>
      </p:sp>
      <p:pic>
        <p:nvPicPr>
          <p:cNvPr id="4" name="Picture 3" descr="C:\Users\Kay\AppData\Local\Microsoft\Windows\Temporary Internet Files\Content.Word\For-The-City-Logo-Horizontal-fil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81000"/>
            <a:ext cx="274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Details of Work Completed in 2017: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3100" dirty="0" smtClean="0"/>
              <a:t>Major yard project @Salvation Army of Greenville</a:t>
            </a:r>
          </a:p>
          <a:p>
            <a:pPr lvl="1"/>
            <a:r>
              <a:rPr lang="en-US" sz="3100" dirty="0" smtClean="0"/>
              <a:t>12 - Houses will have various types of carpentry, paint and roof repair work done</a:t>
            </a:r>
          </a:p>
          <a:p>
            <a:pPr lvl="1"/>
            <a:r>
              <a:rPr lang="en-US" sz="3100" dirty="0" smtClean="0"/>
              <a:t>10 - Yard projects – mowing, tree-trimming &amp; poison ivy removal</a:t>
            </a:r>
          </a:p>
          <a:p>
            <a:pPr lvl="1"/>
            <a:r>
              <a:rPr lang="en-US" sz="3100" dirty="0" smtClean="0"/>
              <a:t>5 - Local Nursing Homes with over 400 patients visited</a:t>
            </a:r>
          </a:p>
          <a:p>
            <a:pPr lvl="1"/>
            <a:r>
              <a:rPr lang="en-US" sz="3100" dirty="0" smtClean="0"/>
              <a:t>24 - Private citizens yard projects</a:t>
            </a:r>
          </a:p>
          <a:p>
            <a:pPr lvl="1"/>
            <a:r>
              <a:rPr lang="en-US" sz="3100" dirty="0" smtClean="0"/>
              <a:t>2 - Paint projects conducted at Greenville Sports Park</a:t>
            </a:r>
          </a:p>
          <a:p>
            <a:pPr lvl="1"/>
            <a:r>
              <a:rPr lang="en-US" sz="3100" dirty="0" smtClean="0"/>
              <a:t>All Greenville fire stations, police station, sheriff’s office and post offices were visited given snacks &amp; honored by For The City </a:t>
            </a:r>
          </a:p>
          <a:p>
            <a:pPr lvl="1"/>
            <a:r>
              <a:rPr lang="en-US" sz="3100" dirty="0" smtClean="0"/>
              <a:t>100 Large boxes of food collected for local food banks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6" descr="F:\For The City\LOGOS\FTC-ARTWORK\FTC-ARTWORK\PRINT-CMYK\Horizontal\ForTheCity-Logo-Text-Blu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"/>
            <a:ext cx="4547386" cy="121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Details of Work Completed in 2017(Continued):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3100" dirty="0" smtClean="0"/>
              <a:t>24 – Churches involved and supported For The City activities</a:t>
            </a:r>
          </a:p>
          <a:p>
            <a:pPr lvl="1"/>
            <a:r>
              <a:rPr lang="en-US" sz="3100" dirty="0" smtClean="0"/>
              <a:t>70 – Patients visited at Hunt Regional Medical Center</a:t>
            </a:r>
          </a:p>
          <a:p>
            <a:pPr lvl="1"/>
            <a:r>
              <a:rPr lang="en-US" sz="3100" dirty="0" smtClean="0"/>
              <a:t>80  - Apartment residents visited</a:t>
            </a:r>
          </a:p>
          <a:p>
            <a:pPr lvl="1"/>
            <a:r>
              <a:rPr lang="en-US" sz="3100" dirty="0" smtClean="0"/>
              <a:t>220  - Local businesses visited and trash was picked up on their property</a:t>
            </a:r>
          </a:p>
          <a:p>
            <a:pPr lvl="1"/>
            <a:r>
              <a:rPr lang="en-US" sz="3100" dirty="0" smtClean="0"/>
              <a:t>300+  For The City Volunteers worked </a:t>
            </a:r>
          </a:p>
          <a:p>
            <a:pPr lvl="1"/>
            <a:r>
              <a:rPr lang="en-US" sz="3100" dirty="0" smtClean="0"/>
              <a:t>500 – Goody bags distributed to Greenville citizens</a:t>
            </a:r>
          </a:p>
          <a:p>
            <a:pPr lvl="1"/>
            <a:r>
              <a:rPr lang="en-US" sz="3100" dirty="0" smtClean="0"/>
              <a:t>1,000+ - Meals served to For The City Volunteers</a:t>
            </a:r>
          </a:p>
          <a:p>
            <a:pPr lvl="1"/>
            <a:r>
              <a:rPr lang="en-US" sz="3100" dirty="0" smtClean="0"/>
              <a:t>5,000 – Hours of labor spent in planning &amp; execution of  For The City activities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 descr="F:\For The City\LOGOS\FTC-ARTWORK\FTC-ARTWORK\PRINT-CMYK\Horizontal\ForTheCity-Logo-Text-Blu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"/>
            <a:ext cx="4547386" cy="121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What’s next?</a:t>
            </a:r>
          </a:p>
          <a:p>
            <a:pPr lvl="1"/>
            <a:r>
              <a:rPr lang="en-US" dirty="0" smtClean="0"/>
              <a:t>Continue Joint Community Worship Services</a:t>
            </a:r>
          </a:p>
          <a:p>
            <a:pPr lvl="1"/>
            <a:r>
              <a:rPr lang="en-US" dirty="0" smtClean="0"/>
              <a:t>Update database contact information</a:t>
            </a:r>
          </a:p>
          <a:p>
            <a:pPr lvl="1"/>
            <a:r>
              <a:rPr lang="en-US" dirty="0" smtClean="0"/>
              <a:t>Modernize registration process</a:t>
            </a:r>
          </a:p>
          <a:p>
            <a:pPr lvl="1"/>
            <a:r>
              <a:rPr lang="en-US" dirty="0" smtClean="0"/>
              <a:t>Contact additional local churches</a:t>
            </a:r>
          </a:p>
          <a:p>
            <a:pPr lvl="1"/>
            <a:r>
              <a:rPr lang="en-US" dirty="0" smtClean="0"/>
              <a:t>Identify new projects for 2018</a:t>
            </a:r>
          </a:p>
          <a:p>
            <a:pPr lvl="2"/>
            <a:r>
              <a:rPr lang="en-US" dirty="0" smtClean="0"/>
              <a:t>Citizens who need help</a:t>
            </a:r>
          </a:p>
          <a:p>
            <a:pPr lvl="2"/>
            <a:r>
              <a:rPr lang="en-US" dirty="0" smtClean="0"/>
              <a:t>Random Acts of Kindness</a:t>
            </a:r>
          </a:p>
          <a:p>
            <a:pPr lvl="2"/>
            <a:r>
              <a:rPr lang="en-US" dirty="0" smtClean="0"/>
              <a:t>City of Greenville Projects</a:t>
            </a:r>
          </a:p>
          <a:p>
            <a:pPr lvl="1"/>
            <a:r>
              <a:rPr lang="en-US" dirty="0" smtClean="0"/>
              <a:t>Announce 2018 work date ---  June 6</a:t>
            </a:r>
            <a:r>
              <a:rPr lang="en-US" baseline="30000" dirty="0" smtClean="0"/>
              <a:t>th</a:t>
            </a:r>
            <a:r>
              <a:rPr lang="en-US" dirty="0" smtClean="0"/>
              <a:t> – 9</a:t>
            </a:r>
            <a:r>
              <a:rPr lang="en-US" baseline="30000" dirty="0" smtClean="0"/>
              <a:t>th</a:t>
            </a:r>
            <a:r>
              <a:rPr lang="en-US" dirty="0" smtClean="0"/>
              <a:t>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 descr="F:\For The City\LOGOS\FTC-ARTWORK\FTC-ARTWORK\PRINT-CMYK\Horizontal\ForTheCity-Logo-Text-Blu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"/>
            <a:ext cx="4547386" cy="121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</a:p>
          <a:p>
            <a:pPr lvl="1"/>
            <a:r>
              <a:rPr lang="en-US" dirty="0" smtClean="0"/>
              <a:t>Go to ForTheCity.INFO and register to work </a:t>
            </a:r>
          </a:p>
          <a:p>
            <a:pPr lvl="1"/>
            <a:r>
              <a:rPr lang="en-US" dirty="0" smtClean="0"/>
              <a:t>Ask your church leadership to join For The City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BC3C-BC8C-4E71-A2E2-BE409198352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 descr="F:\For The City\LOGOS\FTC-ARTWORK\FTC-ARTWORK\PRINT-CMYK\Horizontal\ForTheCity-Logo-Text-Blu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28600"/>
            <a:ext cx="4547386" cy="121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13075</TotalTime>
  <Words>358</Words>
  <Application>Microsoft Office PowerPoint</Application>
  <PresentationFormat>On-screen Show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But seek the welfare of the city where I have sent you into exile, and pray to the Lord on its behalf, for in its welfare you will find your welfare.      Jeremiah 29:7</vt:lpstr>
      <vt:lpstr> </vt:lpstr>
      <vt:lpstr> </vt:lpstr>
      <vt:lpstr> </vt:lpstr>
      <vt:lpstr> </vt:lpstr>
      <vt:lpstr> 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Introductory Presentation</dc:title>
  <dc:creator>Ken Money</dc:creator>
  <cp:lastModifiedBy>Ken Money</cp:lastModifiedBy>
  <cp:revision>212</cp:revision>
  <dcterms:created xsi:type="dcterms:W3CDTF">2016-08-18T18:13:17Z</dcterms:created>
  <dcterms:modified xsi:type="dcterms:W3CDTF">2018-01-25T14:48:54Z</dcterms:modified>
</cp:coreProperties>
</file>